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On-screen Show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2016-10-26T14:45:43Z</dcterms:created>
  <dcterms:modified xsi:type="dcterms:W3CDTF">2016-10-26T14:45:46Z</dcterms:modified>
</cp:coreProperties>
</file>